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2" Type="http://schemas.openxmlformats.org/officeDocument/2006/relationships/slide" Target="slides/slide7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815b3d9c67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815b3d9c67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815b3d9c67_0_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815b3d9c67_0_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815b3d9c67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815b3d9c67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815b3d9c67_0_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815b3d9c67_0_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815b3d9c67_0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815b3d9c67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815b3d9c67_0_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815b3d9c67_0_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Social </a:t>
            </a:r>
            <a:r>
              <a:rPr lang="en"/>
              <a:t>Determinants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Economic Stability</a:t>
            </a:r>
            <a:endParaRPr/>
          </a:p>
        </p:txBody>
      </p:sp>
      <p:sp>
        <p:nvSpPr>
          <p:cNvPr id="61" name="Google Shape;61;p14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Enough income to live comfortably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Neighborhood and Physical Environment</a:t>
            </a:r>
            <a:endParaRPr/>
          </a:p>
        </p:txBody>
      </p:sp>
      <p:sp>
        <p:nvSpPr>
          <p:cNvPr id="67" name="Google Shape;67;p15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Place that you live and surrounding beuildings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Education</a:t>
            </a:r>
            <a:endParaRPr/>
          </a:p>
        </p:txBody>
      </p:sp>
      <p:sp>
        <p:nvSpPr>
          <p:cNvPr id="73" name="Google Shape;73;p16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Access to a good school system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Food</a:t>
            </a:r>
            <a:endParaRPr/>
          </a:p>
        </p:txBody>
      </p:sp>
      <p:sp>
        <p:nvSpPr>
          <p:cNvPr id="79" name="Google Shape;79;p17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Food options around you, food security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Social and </a:t>
            </a:r>
            <a:r>
              <a:rPr lang="en"/>
              <a:t>Community</a:t>
            </a:r>
            <a:r>
              <a:rPr lang="en"/>
              <a:t> Supports</a:t>
            </a:r>
            <a:endParaRPr/>
          </a:p>
        </p:txBody>
      </p:sp>
      <p:sp>
        <p:nvSpPr>
          <p:cNvPr id="85" name="Google Shape;85;p18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Support networks of friends and family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Healthcare</a:t>
            </a:r>
            <a:endParaRPr/>
          </a:p>
        </p:txBody>
      </p:sp>
      <p:sp>
        <p:nvSpPr>
          <p:cNvPr id="91" name="Google Shape;91;p19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Access to doctors and nurses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